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62" r:id="rId5"/>
    <p:sldId id="263" r:id="rId6"/>
    <p:sldId id="264" r:id="rId7"/>
    <p:sldId id="261" r:id="rId8"/>
    <p:sldId id="270" r:id="rId9"/>
    <p:sldId id="265" r:id="rId10"/>
    <p:sldId id="258" r:id="rId11"/>
    <p:sldId id="259" r:id="rId12"/>
    <p:sldId id="268" r:id="rId13"/>
    <p:sldId id="266" r:id="rId14"/>
    <p:sldId id="260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2C68A4F-A8E7-4E76-A5B1-34E8A1BD74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BBM-412 </a:t>
            </a:r>
            <a:r>
              <a:rPr lang="tr-TR" dirty="0" err="1"/>
              <a:t>term</a:t>
            </a:r>
            <a:r>
              <a:rPr lang="tr-TR" dirty="0"/>
              <a:t> Project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29EA197-547F-4D78-AE57-C6E68DB20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Turtle</a:t>
            </a:r>
            <a:r>
              <a:rPr lang="tr-TR" dirty="0"/>
              <a:t> </a:t>
            </a:r>
            <a:r>
              <a:rPr lang="tr-TR" dirty="0" err="1"/>
              <a:t>maze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wıth</a:t>
            </a:r>
            <a:r>
              <a:rPr lang="tr-TR" dirty="0"/>
              <a:t> </a:t>
            </a:r>
            <a:r>
              <a:rPr lang="tr-TR" dirty="0" err="1"/>
              <a:t>opengl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780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50BDCE3-B014-4FA2-A48E-7A17DCED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3D09B3-242C-43A7-9560-34E6CEEC5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D4CBD70-DECC-4EEA-93DC-63E213F3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99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F7C5121-5011-423D-A455-7764E408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5F1133-C9F8-4E56-BF50-AEEB166A5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4FD726E-2023-4766-93BE-386C066A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3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9951DAE-2DF8-457B-8D21-14B074B3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Collısıon</a:t>
            </a:r>
            <a:r>
              <a:rPr lang="tr-TR" dirty="0"/>
              <a:t> </a:t>
            </a:r>
            <a:r>
              <a:rPr lang="tr-TR" dirty="0" err="1"/>
              <a:t>detectıon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FC1183-C67A-4FF6-8DC7-5A384F9E5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implemented</a:t>
            </a:r>
            <a:r>
              <a:rPr lang="tr-TR" dirty="0"/>
              <a:t> </a:t>
            </a:r>
            <a:r>
              <a:rPr lang="tr-TR" dirty="0" err="1"/>
              <a:t>collectible</a:t>
            </a:r>
            <a:r>
              <a:rPr lang="tr-TR" dirty="0"/>
              <a:t> </a:t>
            </a:r>
            <a:r>
              <a:rPr lang="tr-TR" dirty="0" err="1"/>
              <a:t>cabbages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simple</a:t>
            </a:r>
            <a:r>
              <a:rPr lang="tr-TR" dirty="0"/>
              <a:t> </a:t>
            </a:r>
            <a:r>
              <a:rPr lang="tr-TR" dirty="0" err="1"/>
              <a:t>col</a:t>
            </a:r>
            <a:r>
              <a:rPr lang="tr-TR" dirty="0"/>
              <a:t>. </a:t>
            </a:r>
            <a:r>
              <a:rPr lang="tr-TR" dirty="0" err="1"/>
              <a:t>det</a:t>
            </a:r>
            <a:r>
              <a:rPr lang="tr-TR" dirty="0"/>
              <a:t>. </a:t>
            </a:r>
            <a:r>
              <a:rPr lang="tr-TR" dirty="0" err="1"/>
              <a:t>algorithm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Simply</a:t>
            </a:r>
            <a:r>
              <a:rPr lang="tr-TR" dirty="0"/>
              <a:t> it </a:t>
            </a:r>
            <a:r>
              <a:rPr lang="tr-TR" dirty="0" err="1"/>
              <a:t>draws</a:t>
            </a:r>
            <a:r>
              <a:rPr lang="tr-TR" dirty="0"/>
              <a:t> a </a:t>
            </a:r>
            <a:r>
              <a:rPr lang="tr-TR" dirty="0" err="1"/>
              <a:t>imaginary</a:t>
            </a:r>
            <a:r>
              <a:rPr lang="tr-TR" dirty="0"/>
              <a:t> </a:t>
            </a:r>
            <a:r>
              <a:rPr lang="tr-TR" dirty="0" err="1"/>
              <a:t>box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the </a:t>
            </a:r>
            <a:r>
              <a:rPr lang="tr-TR" dirty="0" err="1"/>
              <a:t>cabbage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position</a:t>
            </a:r>
            <a:r>
              <a:rPr lang="tr-TR" dirty="0"/>
              <a:t> of the </a:t>
            </a:r>
            <a:r>
              <a:rPr lang="tr-TR" dirty="0" err="1"/>
              <a:t>turtle</a:t>
            </a:r>
            <a:r>
              <a:rPr lang="tr-TR" dirty="0"/>
              <a:t> is inside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box</a:t>
            </a:r>
            <a:r>
              <a:rPr lang="tr-TR" dirty="0"/>
              <a:t> it </a:t>
            </a:r>
            <a:r>
              <a:rPr lang="tr-TR" dirty="0" err="1"/>
              <a:t>triggers</a:t>
            </a:r>
            <a:r>
              <a:rPr lang="tr-TR" dirty="0"/>
              <a:t> a </a:t>
            </a:r>
            <a:r>
              <a:rPr lang="tr-TR" dirty="0" err="1"/>
              <a:t>collision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03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77CDE2A-7249-4F25-AE4B-28F2F14E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Nostalgıa</a:t>
            </a:r>
            <a:r>
              <a:rPr lang="tr-TR" dirty="0"/>
              <a:t> </a:t>
            </a:r>
            <a:r>
              <a:rPr lang="tr-TR" dirty="0" err="1"/>
              <a:t>shadıng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224661-214A-4DD3-9B54-80498FBF9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shading</a:t>
            </a:r>
            <a:r>
              <a:rPr lang="tr-TR" dirty="0"/>
              <a:t> is de/</a:t>
            </a:r>
            <a:r>
              <a:rPr lang="tr-TR" dirty="0" err="1"/>
              <a:t>activated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«T»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cube</a:t>
            </a:r>
            <a:r>
              <a:rPr lang="tr-TR" dirty="0"/>
              <a:t> </a:t>
            </a:r>
            <a:r>
              <a:rPr lang="tr-TR" dirty="0" err="1"/>
              <a:t>map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texts</a:t>
            </a:r>
            <a:r>
              <a:rPr lang="tr-TR" dirty="0"/>
              <a:t> are not </a:t>
            </a:r>
            <a:r>
              <a:rPr lang="tr-TR" dirty="0" err="1"/>
              <a:t>rendered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shader</a:t>
            </a:r>
            <a:r>
              <a:rPr lang="tr-TR" dirty="0"/>
              <a:t>)</a:t>
            </a:r>
          </a:p>
          <a:p>
            <a:endParaRPr lang="tr-TR" dirty="0"/>
          </a:p>
          <a:p>
            <a:r>
              <a:rPr lang="tr-TR" dirty="0" err="1"/>
              <a:t>It</a:t>
            </a:r>
            <a:r>
              <a:rPr lang="tr-TR" dirty="0"/>
              <a:t> has </a:t>
            </a:r>
            <a:r>
              <a:rPr lang="tr-TR" dirty="0" err="1"/>
              <a:t>been</a:t>
            </a:r>
            <a:r>
              <a:rPr lang="tr-TR" dirty="0"/>
              <a:t> </a:t>
            </a:r>
            <a:r>
              <a:rPr lang="tr-TR" dirty="0" err="1"/>
              <a:t>achieved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applying</a:t>
            </a:r>
            <a:r>
              <a:rPr lang="tr-TR" dirty="0"/>
              <a:t> a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coefficient</a:t>
            </a:r>
            <a:r>
              <a:rPr lang="tr-TR" dirty="0"/>
              <a:t> </a:t>
            </a:r>
            <a:r>
              <a:rPr lang="tr-TR" dirty="0" err="1"/>
              <a:t>multiplication</a:t>
            </a:r>
            <a:r>
              <a:rPr lang="tr-TR" dirty="0"/>
              <a:t> on top 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texture</a:t>
            </a:r>
            <a:r>
              <a:rPr lang="tr-TR" dirty="0"/>
              <a:t> </a:t>
            </a:r>
            <a:r>
              <a:rPr lang="tr-TR" dirty="0" err="1"/>
              <a:t>calculations</a:t>
            </a:r>
            <a:r>
              <a:rPr lang="tr-TR" dirty="0"/>
              <a:t> in </a:t>
            </a:r>
            <a:r>
              <a:rPr lang="tr-TR" dirty="0" err="1"/>
              <a:t>fragment</a:t>
            </a:r>
            <a:r>
              <a:rPr lang="tr-TR" dirty="0"/>
              <a:t> </a:t>
            </a:r>
            <a:r>
              <a:rPr lang="tr-TR" dirty="0" err="1"/>
              <a:t>shader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728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8A4D451-0764-421E-B1B9-D529F751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79AE5E-9D90-4EA8-B9EE-50FFD3F55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F33B297-4D7F-42AE-8C5B-D4010F22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68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3632771-881A-486E-A8C0-A8424F0C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renderıng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2CD856-D8BC-4FA1-B3DE-D5BC5D34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FreeType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render</a:t>
            </a:r>
            <a:r>
              <a:rPr lang="tr-TR" dirty="0"/>
              <a:t> the in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texts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is a </a:t>
            </a:r>
            <a:r>
              <a:rPr lang="tr-TR" dirty="0" err="1"/>
              <a:t>free</a:t>
            </a:r>
            <a:r>
              <a:rPr lang="tr-TR" dirty="0"/>
              <a:t> </a:t>
            </a:r>
            <a:r>
              <a:rPr lang="tr-TR" dirty="0" err="1"/>
              <a:t>open-source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Simply</a:t>
            </a:r>
            <a:r>
              <a:rPr lang="tr-TR" dirty="0"/>
              <a:t> </a:t>
            </a:r>
            <a:r>
              <a:rPr lang="tr-TR" dirty="0" err="1"/>
              <a:t>texts</a:t>
            </a:r>
            <a:r>
              <a:rPr lang="tr-TR" dirty="0"/>
              <a:t> are </a:t>
            </a:r>
            <a:r>
              <a:rPr lang="tr-TR" dirty="0" err="1"/>
              <a:t>bitmap</a:t>
            </a:r>
            <a:r>
              <a:rPr lang="tr-TR" dirty="0"/>
              <a:t> </a:t>
            </a:r>
            <a:r>
              <a:rPr lang="tr-TR" dirty="0" err="1"/>
              <a:t>textures</a:t>
            </a:r>
            <a:r>
              <a:rPr lang="tr-TR" dirty="0"/>
              <a:t> of </a:t>
            </a:r>
            <a:r>
              <a:rPr lang="tr-TR" dirty="0" err="1"/>
              <a:t>charecters</a:t>
            </a:r>
            <a:r>
              <a:rPr lang="tr-TR" dirty="0"/>
              <a:t> </a:t>
            </a:r>
            <a:r>
              <a:rPr lang="tr-TR" dirty="0" err="1"/>
              <a:t>rendered</a:t>
            </a:r>
            <a:r>
              <a:rPr lang="tr-TR" dirty="0"/>
              <a:t> on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smallest</a:t>
            </a:r>
            <a:r>
              <a:rPr lang="tr-TR" dirty="0"/>
              <a:t> </a:t>
            </a:r>
            <a:r>
              <a:rPr lang="tr-TR" dirty="0" err="1"/>
              <a:t>transparent</a:t>
            </a:r>
            <a:r>
              <a:rPr lang="tr-TR" dirty="0"/>
              <a:t> </a:t>
            </a:r>
            <a:r>
              <a:rPr lang="tr-TR" dirty="0" err="1"/>
              <a:t>bounding</a:t>
            </a:r>
            <a:r>
              <a:rPr lang="tr-TR" dirty="0"/>
              <a:t> </a:t>
            </a:r>
            <a:r>
              <a:rPr lang="tr-TR" dirty="0" err="1"/>
              <a:t>square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Texts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perspective</a:t>
            </a:r>
            <a:r>
              <a:rPr lang="tr-TR" dirty="0"/>
              <a:t> </a:t>
            </a:r>
            <a:r>
              <a:rPr lang="tr-TR" dirty="0" err="1"/>
              <a:t>matricies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shaders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25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7B7CA8B-41AC-4164-94A7-CF416242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Skybox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AB12B1-2F28-4297-9F5A-69FE2F0B4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Skybox</a:t>
            </a:r>
            <a:r>
              <a:rPr lang="tr-TR" dirty="0"/>
              <a:t> is </a:t>
            </a:r>
            <a:r>
              <a:rPr lang="tr-TR" dirty="0" err="1"/>
              <a:t>basically</a:t>
            </a:r>
            <a:r>
              <a:rPr lang="tr-TR" dirty="0"/>
              <a:t> a </a:t>
            </a:r>
            <a:r>
              <a:rPr lang="tr-TR" dirty="0" err="1"/>
              <a:t>huge</a:t>
            </a:r>
            <a:r>
              <a:rPr lang="tr-TR" dirty="0"/>
              <a:t> </a:t>
            </a:r>
            <a:r>
              <a:rPr lang="tr-TR" dirty="0" err="1"/>
              <a:t>cubemap</a:t>
            </a:r>
            <a:r>
              <a:rPr lang="tr-TR" dirty="0"/>
              <a:t> inside the </a:t>
            </a:r>
            <a:r>
              <a:rPr lang="tr-TR" dirty="0" err="1"/>
              <a:t>world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When</a:t>
            </a:r>
            <a:r>
              <a:rPr lang="tr-TR" dirty="0"/>
              <a:t> you </a:t>
            </a:r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render</a:t>
            </a:r>
            <a:r>
              <a:rPr lang="tr-TR" dirty="0"/>
              <a:t> </a:t>
            </a:r>
            <a:r>
              <a:rPr lang="tr-TR" dirty="0" err="1"/>
              <a:t>six</a:t>
            </a:r>
            <a:r>
              <a:rPr lang="tr-TR" dirty="0"/>
              <a:t> </a:t>
            </a:r>
            <a:r>
              <a:rPr lang="tr-TR" dirty="0" err="1"/>
              <a:t>textures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huge</a:t>
            </a:r>
            <a:r>
              <a:rPr lang="tr-TR" dirty="0"/>
              <a:t> </a:t>
            </a:r>
            <a:r>
              <a:rPr lang="tr-TR" dirty="0" err="1"/>
              <a:t>cube</a:t>
            </a:r>
            <a:r>
              <a:rPr lang="tr-TR" dirty="0"/>
              <a:t> it </a:t>
            </a:r>
            <a:r>
              <a:rPr lang="tr-TR" dirty="0" err="1"/>
              <a:t>gives</a:t>
            </a:r>
            <a:r>
              <a:rPr lang="tr-TR" dirty="0"/>
              <a:t> an </a:t>
            </a:r>
            <a:r>
              <a:rPr lang="tr-TR" dirty="0" err="1"/>
              <a:t>effect</a:t>
            </a:r>
            <a:r>
              <a:rPr lang="tr-TR" dirty="0"/>
              <a:t> of a </a:t>
            </a:r>
            <a:r>
              <a:rPr lang="tr-TR" dirty="0" err="1"/>
              <a:t>beautiful</a:t>
            </a:r>
            <a:r>
              <a:rPr lang="tr-TR" dirty="0"/>
              <a:t> </a:t>
            </a:r>
            <a:r>
              <a:rPr lang="tr-TR" dirty="0" err="1"/>
              <a:t>sky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8975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151A972-D59D-49A8-859A-2866BDB7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09E575-1F00-4C89-81DC-5654C59BB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52C318C-9F42-43C0-A282-DFE14F60B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93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7219BD7-A1DA-4D47-B641-5C9758F8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745" y="2482829"/>
            <a:ext cx="5250509" cy="1478570"/>
          </a:xfrm>
        </p:spPr>
        <p:txBody>
          <a:bodyPr/>
          <a:lstStyle/>
          <a:p>
            <a:r>
              <a:rPr lang="tr-TR" dirty="0" err="1"/>
              <a:t>Thanks</a:t>
            </a:r>
            <a:r>
              <a:rPr lang="tr-TR" dirty="0"/>
              <a:t> for </a:t>
            </a:r>
            <a:r>
              <a:rPr lang="tr-TR" dirty="0" err="1"/>
              <a:t>lıstenıng</a:t>
            </a:r>
            <a:r>
              <a:rPr lang="tr-T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02972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055763E-FE45-4BD8-8CC6-97A83069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</a:t>
            </a:r>
            <a:r>
              <a:rPr lang="tr-TR" dirty="0" err="1"/>
              <a:t>game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9EAA9F-86D3-4A00-BA70-164BB1911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The </a:t>
            </a:r>
            <a:r>
              <a:rPr lang="tr-TR" dirty="0" err="1"/>
              <a:t>goal</a:t>
            </a:r>
            <a:r>
              <a:rPr lang="tr-TR" dirty="0"/>
              <a:t> of the </a:t>
            </a:r>
            <a:r>
              <a:rPr lang="tr-TR" dirty="0" err="1"/>
              <a:t>game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find</a:t>
            </a:r>
            <a:r>
              <a:rPr lang="tr-TR" dirty="0"/>
              <a:t> the </a:t>
            </a:r>
            <a:r>
              <a:rPr lang="tr-TR" dirty="0" err="1"/>
              <a:t>way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the </a:t>
            </a:r>
            <a:r>
              <a:rPr lang="tr-TR" dirty="0" err="1"/>
              <a:t>maze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collect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points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collecting</a:t>
            </a:r>
            <a:r>
              <a:rPr lang="tr-TR" dirty="0"/>
              <a:t> </a:t>
            </a:r>
            <a:r>
              <a:rPr lang="tr-TR" dirty="0" err="1"/>
              <a:t>cabbages</a:t>
            </a:r>
            <a:r>
              <a:rPr lang="tr-TR" dirty="0"/>
              <a:t> </a:t>
            </a:r>
            <a:r>
              <a:rPr lang="tr-TR" dirty="0" err="1"/>
              <a:t>distributed</a:t>
            </a:r>
            <a:r>
              <a:rPr lang="tr-TR" dirty="0"/>
              <a:t> </a:t>
            </a:r>
            <a:r>
              <a:rPr lang="tr-TR" dirty="0" err="1"/>
              <a:t>randomly</a:t>
            </a:r>
            <a:r>
              <a:rPr lang="tr-TR" dirty="0"/>
              <a:t> inside the </a:t>
            </a:r>
            <a:r>
              <a:rPr lang="tr-TR" dirty="0" err="1"/>
              <a:t>maze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achieve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you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look</a:t>
            </a:r>
            <a:r>
              <a:rPr lang="tr-TR" dirty="0"/>
              <a:t> at the </a:t>
            </a:r>
            <a:r>
              <a:rPr lang="tr-TR" dirty="0" err="1"/>
              <a:t>maze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birdseye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. </a:t>
            </a:r>
            <a:r>
              <a:rPr lang="tr-TR" dirty="0" err="1"/>
              <a:t>However</a:t>
            </a:r>
            <a:r>
              <a:rPr lang="tr-TR" dirty="0"/>
              <a:t> you </a:t>
            </a:r>
            <a:r>
              <a:rPr lang="tr-TR" dirty="0" err="1"/>
              <a:t>can’t</a:t>
            </a:r>
            <a:r>
              <a:rPr lang="tr-TR" dirty="0"/>
              <a:t> </a:t>
            </a:r>
            <a:r>
              <a:rPr lang="tr-TR" dirty="0" err="1"/>
              <a:t>move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turtle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perpective</a:t>
            </a:r>
            <a:r>
              <a:rPr lang="tr-TR" dirty="0"/>
              <a:t>, you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close</a:t>
            </a:r>
            <a:r>
              <a:rPr lang="tr-TR" dirty="0"/>
              <a:t> 3rd </a:t>
            </a:r>
            <a:r>
              <a:rPr lang="tr-TR" dirty="0" err="1"/>
              <a:t>person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956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6AD6162-9D9C-4E6A-A7E9-09F22C83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controls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30F460C-625B-4F65-AAC3-13C7D3287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added</a:t>
            </a:r>
            <a:r>
              <a:rPr lang="tr-TR" dirty="0"/>
              <a:t> </a:t>
            </a:r>
            <a:r>
              <a:rPr lang="tr-TR" dirty="0" err="1"/>
              <a:t>controls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the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keyboard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panel.</a:t>
            </a:r>
          </a:p>
          <a:p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select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mode</a:t>
            </a:r>
            <a:r>
              <a:rPr lang="tr-TR" dirty="0"/>
              <a:t>(1 </a:t>
            </a:r>
            <a:r>
              <a:rPr lang="tr-TR" dirty="0" err="1"/>
              <a:t>or</a:t>
            </a:r>
            <a:r>
              <a:rPr lang="tr-TR" dirty="0"/>
              <a:t> 2 </a:t>
            </a:r>
            <a:r>
              <a:rPr lang="tr-TR" dirty="0" err="1"/>
              <a:t>player</a:t>
            </a:r>
            <a:r>
              <a:rPr lang="tr-TR" dirty="0"/>
              <a:t>)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loads</a:t>
            </a:r>
            <a:r>
              <a:rPr lang="tr-TR" dirty="0"/>
              <a:t> </a:t>
            </a:r>
            <a:r>
              <a:rPr lang="tr-TR" dirty="0" err="1"/>
              <a:t>press</a:t>
            </a:r>
            <a:r>
              <a:rPr lang="tr-TR" dirty="0"/>
              <a:t> «1» </a:t>
            </a:r>
            <a:r>
              <a:rPr lang="tr-TR" dirty="0" err="1"/>
              <a:t>or</a:t>
            </a:r>
            <a:r>
              <a:rPr lang="tr-TR" dirty="0"/>
              <a:t> «2».</a:t>
            </a:r>
          </a:p>
          <a:p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move</a:t>
            </a:r>
            <a:r>
              <a:rPr lang="tr-TR" dirty="0"/>
              <a:t> Player1 </a:t>
            </a:r>
            <a:r>
              <a:rPr lang="tr-TR" dirty="0" err="1"/>
              <a:t>use</a:t>
            </a:r>
            <a:r>
              <a:rPr lang="tr-TR" dirty="0"/>
              <a:t> «WASD»,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move</a:t>
            </a:r>
            <a:r>
              <a:rPr lang="tr-TR" dirty="0"/>
              <a:t> Player2 </a:t>
            </a:r>
            <a:r>
              <a:rPr lang="tr-TR" dirty="0" err="1"/>
              <a:t>use</a:t>
            </a:r>
            <a:r>
              <a:rPr lang="tr-TR" dirty="0"/>
              <a:t> «</a:t>
            </a:r>
            <a:r>
              <a:rPr lang="tr-TR" dirty="0" err="1"/>
              <a:t>Arrow</a:t>
            </a:r>
            <a:r>
              <a:rPr lang="tr-TR" dirty="0"/>
              <a:t> </a:t>
            </a:r>
            <a:r>
              <a:rPr lang="tr-TR" dirty="0" err="1"/>
              <a:t>Keys</a:t>
            </a:r>
            <a:r>
              <a:rPr lang="tr-TR" dirty="0"/>
              <a:t>».</a:t>
            </a:r>
          </a:p>
          <a:p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perspective</a:t>
            </a:r>
            <a:r>
              <a:rPr lang="tr-TR" dirty="0"/>
              <a:t> </a:t>
            </a:r>
            <a:r>
              <a:rPr lang="tr-TR" dirty="0" err="1"/>
              <a:t>press</a:t>
            </a:r>
            <a:r>
              <a:rPr lang="tr-TR" dirty="0"/>
              <a:t> «G» for Player1 </a:t>
            </a:r>
            <a:r>
              <a:rPr lang="tr-TR" dirty="0" err="1"/>
              <a:t>and</a:t>
            </a:r>
            <a:r>
              <a:rPr lang="tr-TR" dirty="0"/>
              <a:t> «K» for Player2.</a:t>
            </a:r>
          </a:p>
          <a:p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activate</a:t>
            </a:r>
            <a:r>
              <a:rPr lang="tr-TR" dirty="0"/>
              <a:t> </a:t>
            </a:r>
            <a:r>
              <a:rPr lang="tr-TR" dirty="0" err="1"/>
              <a:t>Free</a:t>
            </a:r>
            <a:r>
              <a:rPr lang="tr-TR" dirty="0"/>
              <a:t>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Mode</a:t>
            </a:r>
            <a:r>
              <a:rPr lang="tr-TR" dirty="0"/>
              <a:t> </a:t>
            </a:r>
            <a:r>
              <a:rPr lang="tr-TR" dirty="0" err="1"/>
              <a:t>press</a:t>
            </a:r>
            <a:r>
              <a:rPr lang="tr-TR" dirty="0"/>
              <a:t> «Y».</a:t>
            </a:r>
          </a:p>
          <a:p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the </a:t>
            </a:r>
            <a:r>
              <a:rPr lang="tr-TR" dirty="0" err="1"/>
              <a:t>shading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Black-White </a:t>
            </a:r>
            <a:r>
              <a:rPr lang="tr-TR" dirty="0" err="1"/>
              <a:t>press</a:t>
            </a:r>
            <a:r>
              <a:rPr lang="tr-TR" dirty="0"/>
              <a:t> «T».</a:t>
            </a:r>
          </a:p>
          <a:p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open</a:t>
            </a:r>
            <a:r>
              <a:rPr lang="tr-TR" dirty="0"/>
              <a:t> the UI </a:t>
            </a:r>
            <a:r>
              <a:rPr lang="tr-TR" dirty="0" err="1"/>
              <a:t>controller</a:t>
            </a:r>
            <a:r>
              <a:rPr lang="tr-TR" dirty="0"/>
              <a:t> </a:t>
            </a:r>
            <a:r>
              <a:rPr lang="tr-TR" dirty="0" err="1"/>
              <a:t>menu</a:t>
            </a:r>
            <a:r>
              <a:rPr lang="tr-TR" dirty="0"/>
              <a:t> </a:t>
            </a:r>
            <a:r>
              <a:rPr lang="tr-TR" dirty="0" err="1"/>
              <a:t>press</a:t>
            </a:r>
            <a:r>
              <a:rPr lang="tr-TR" dirty="0"/>
              <a:t> «U».</a:t>
            </a:r>
          </a:p>
        </p:txBody>
      </p:sp>
    </p:spTree>
    <p:extLst>
      <p:ext uri="{BB962C8B-B14F-4D97-AF65-F5344CB8AC3E}">
        <p14:creationId xmlns:p14="http://schemas.microsoft.com/office/powerpoint/2010/main" val="4303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80ED2E3-DE33-4B7E-B216-86CED621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Splıt</a:t>
            </a:r>
            <a:r>
              <a:rPr lang="tr-TR" dirty="0"/>
              <a:t> </a:t>
            </a:r>
            <a:r>
              <a:rPr lang="tr-TR" dirty="0" err="1"/>
              <a:t>screen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2D5095-A23F-487C-965B-0FB0F59B7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achieved</a:t>
            </a:r>
            <a:r>
              <a:rPr lang="tr-TR" dirty="0"/>
              <a:t> </a:t>
            </a:r>
            <a:r>
              <a:rPr lang="tr-TR" dirty="0" err="1"/>
              <a:t>split</a:t>
            </a:r>
            <a:r>
              <a:rPr lang="tr-TR" dirty="0"/>
              <a:t> </a:t>
            </a:r>
            <a:r>
              <a:rPr lang="tr-TR" dirty="0" err="1"/>
              <a:t>screen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«</a:t>
            </a:r>
            <a:r>
              <a:rPr lang="en-US" dirty="0" err="1"/>
              <a:t>glViewport</a:t>
            </a:r>
            <a:r>
              <a:rPr lang="en-US" dirty="0"/>
              <a:t>(</a:t>
            </a:r>
            <a:r>
              <a:rPr lang="tr-TR" dirty="0"/>
              <a:t>)» </a:t>
            </a:r>
            <a:r>
              <a:rPr lang="tr-TR" dirty="0" err="1"/>
              <a:t>function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is a </a:t>
            </a:r>
            <a:r>
              <a:rPr lang="tr-TR" dirty="0" err="1"/>
              <a:t>method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specifies</a:t>
            </a:r>
            <a:r>
              <a:rPr lang="tr-TR" dirty="0"/>
              <a:t> the </a:t>
            </a:r>
            <a:r>
              <a:rPr lang="tr-TR" dirty="0" err="1"/>
              <a:t>draw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on a </a:t>
            </a:r>
            <a:r>
              <a:rPr lang="tr-TR" dirty="0" err="1"/>
              <a:t>window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defined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cameras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basically</a:t>
            </a:r>
            <a:r>
              <a:rPr lang="tr-TR" dirty="0"/>
              <a:t> is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</a:t>
            </a:r>
            <a:r>
              <a:rPr lang="tr-TR" dirty="0" err="1"/>
              <a:t>maticies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in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drawn</a:t>
            </a:r>
            <a:r>
              <a:rPr lang="tr-TR" dirty="0"/>
              <a:t> </a:t>
            </a:r>
            <a:r>
              <a:rPr lang="tr-TR" dirty="0" err="1"/>
              <a:t>twice</a:t>
            </a:r>
            <a:r>
              <a:rPr lang="tr-TR" dirty="0"/>
              <a:t> </a:t>
            </a:r>
            <a:r>
              <a:rPr lang="tr-TR" dirty="0" err="1"/>
              <a:t>according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matricies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945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8430E42-7F23-45F0-8A17-3EECD1F4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54C3D90-AC1B-4742-BBC7-9E2D7C604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2668B58-CC92-445D-86AD-04D5736B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7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E7DD2F5-C894-43FD-B9B0-4C3C7DA8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Followıng</a:t>
            </a:r>
            <a:r>
              <a:rPr lang="tr-TR" dirty="0"/>
              <a:t>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bırdseye</a:t>
            </a:r>
            <a:r>
              <a:rPr lang="tr-TR" dirty="0"/>
              <a:t> </a:t>
            </a:r>
            <a:r>
              <a:rPr lang="tr-TR" dirty="0" err="1"/>
              <a:t>vıew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7B6719-933B-4348-9FD8-D12E49B0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achieved</a:t>
            </a:r>
            <a:r>
              <a:rPr lang="tr-TR" dirty="0"/>
              <a:t> </a:t>
            </a:r>
            <a:r>
              <a:rPr lang="tr-TR" dirty="0" err="1"/>
              <a:t>following</a:t>
            </a:r>
            <a:r>
              <a:rPr lang="tr-TR" dirty="0"/>
              <a:t>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giving</a:t>
            </a:r>
            <a:r>
              <a:rPr lang="tr-TR" dirty="0"/>
              <a:t> an </a:t>
            </a:r>
            <a:r>
              <a:rPr lang="tr-TR" dirty="0" err="1"/>
              <a:t>offset</a:t>
            </a:r>
            <a:r>
              <a:rPr lang="tr-TR" dirty="0"/>
              <a:t> </a:t>
            </a:r>
            <a:r>
              <a:rPr lang="tr-TR" dirty="0" err="1"/>
              <a:t>relative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the </a:t>
            </a:r>
            <a:r>
              <a:rPr lang="tr-TR" dirty="0" err="1"/>
              <a:t>Turtle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passed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pointer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the </a:t>
            </a:r>
            <a:r>
              <a:rPr lang="tr-TR" dirty="0" err="1"/>
              <a:t>initialization</a:t>
            </a:r>
            <a:r>
              <a:rPr lang="tr-TR" dirty="0"/>
              <a:t> of the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class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the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fashion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achieved</a:t>
            </a:r>
            <a:r>
              <a:rPr lang="tr-TR" dirty="0"/>
              <a:t> </a:t>
            </a:r>
            <a:r>
              <a:rPr lang="tr-TR" dirty="0" err="1"/>
              <a:t>birdseye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giving</a:t>
            </a:r>
            <a:r>
              <a:rPr lang="tr-TR" dirty="0"/>
              <a:t> an </a:t>
            </a:r>
            <a:r>
              <a:rPr lang="tr-TR" dirty="0" err="1"/>
              <a:t>offset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relative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the </a:t>
            </a:r>
            <a:r>
              <a:rPr lang="tr-TR" dirty="0" err="1"/>
              <a:t>Turtle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slowly</a:t>
            </a:r>
            <a:r>
              <a:rPr lang="tr-TR" dirty="0"/>
              <a:t> </a:t>
            </a:r>
            <a:r>
              <a:rPr lang="tr-TR" dirty="0" err="1"/>
              <a:t>move</a:t>
            </a:r>
            <a:r>
              <a:rPr lang="tr-TR" dirty="0"/>
              <a:t>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offset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resulted</a:t>
            </a:r>
            <a:r>
              <a:rPr lang="tr-TR" dirty="0"/>
              <a:t> in an </a:t>
            </a:r>
            <a:r>
              <a:rPr lang="tr-TR" dirty="0" err="1"/>
              <a:t>animation-like</a:t>
            </a:r>
            <a:r>
              <a:rPr lang="tr-TR" dirty="0"/>
              <a:t> </a:t>
            </a:r>
            <a:r>
              <a:rPr lang="tr-TR" dirty="0" err="1"/>
              <a:t>scene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605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44070DC-3954-4B32-83BE-C241ABC2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300D17-2857-4C47-8545-04300693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6F2E87F-FCB9-4C18-8B27-3AE05805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4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C981588-F8FB-48A9-B8EC-46E8F39E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Sound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walk</a:t>
            </a:r>
            <a:r>
              <a:rPr lang="tr-TR" dirty="0"/>
              <a:t> </a:t>
            </a:r>
            <a:r>
              <a:rPr lang="tr-TR" dirty="0" err="1"/>
              <a:t>anımatıon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11950-942E-4419-97E1-ABF0BD592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For </a:t>
            </a:r>
            <a:r>
              <a:rPr lang="tr-TR" dirty="0" err="1"/>
              <a:t>walk</a:t>
            </a:r>
            <a:r>
              <a:rPr lang="tr-TR" dirty="0"/>
              <a:t> </a:t>
            </a:r>
            <a:r>
              <a:rPr lang="tr-TR" dirty="0" err="1"/>
              <a:t>animation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translated</a:t>
            </a:r>
            <a:r>
              <a:rPr lang="tr-TR" dirty="0"/>
              <a:t> </a:t>
            </a:r>
            <a:r>
              <a:rPr lang="tr-TR" dirty="0" err="1"/>
              <a:t>turtles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down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amount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frame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translation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turtle</a:t>
            </a:r>
            <a:r>
              <a:rPr lang="tr-TR" dirty="0"/>
              <a:t> </a:t>
            </a:r>
            <a:r>
              <a:rPr lang="tr-TR" dirty="0" err="1"/>
              <a:t>reaches</a:t>
            </a:r>
            <a:r>
              <a:rPr lang="tr-TR" dirty="0"/>
              <a:t> the </a:t>
            </a:r>
            <a:r>
              <a:rPr lang="tr-TR" dirty="0" err="1"/>
              <a:t>lowes</a:t>
            </a:r>
            <a:r>
              <a:rPr lang="tr-TR" dirty="0"/>
              <a:t> </a:t>
            </a:r>
            <a:r>
              <a:rPr lang="tr-TR" dirty="0" err="1"/>
              <a:t>point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played</a:t>
            </a:r>
            <a:r>
              <a:rPr lang="tr-TR" dirty="0"/>
              <a:t> the </a:t>
            </a:r>
            <a:r>
              <a:rPr lang="tr-TR" dirty="0" err="1"/>
              <a:t>sound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loaded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irrKlang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is a </a:t>
            </a:r>
            <a:r>
              <a:rPr lang="tr-TR" dirty="0" err="1"/>
              <a:t>free</a:t>
            </a:r>
            <a:r>
              <a:rPr lang="tr-TR" dirty="0"/>
              <a:t> </a:t>
            </a:r>
            <a:r>
              <a:rPr lang="tr-TR" dirty="0" err="1"/>
              <a:t>closed</a:t>
            </a:r>
            <a:r>
              <a:rPr lang="tr-TR" dirty="0"/>
              <a:t> </a:t>
            </a:r>
            <a:r>
              <a:rPr lang="tr-TR" dirty="0" err="1"/>
              <a:t>source</a:t>
            </a:r>
            <a:r>
              <a:rPr lang="tr-TR" dirty="0"/>
              <a:t> </a:t>
            </a:r>
            <a:r>
              <a:rPr lang="tr-TR" dirty="0" err="1"/>
              <a:t>sound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072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3D507EE-1424-45D6-91FF-980EB10A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Control panel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free</a:t>
            </a:r>
            <a:r>
              <a:rPr lang="tr-TR" dirty="0"/>
              <a:t>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mode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94CC23-1C55-4F49-BFB8-6D3D8EBBA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built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panel </a:t>
            </a:r>
            <a:r>
              <a:rPr lang="tr-TR" dirty="0" err="1"/>
              <a:t>with</a:t>
            </a:r>
            <a:r>
              <a:rPr lang="tr-TR" dirty="0"/>
              <a:t> GLUI </a:t>
            </a:r>
            <a:r>
              <a:rPr lang="tr-TR" dirty="0" err="1"/>
              <a:t>which</a:t>
            </a:r>
            <a:r>
              <a:rPr lang="tr-TR" dirty="0"/>
              <a:t> is a </a:t>
            </a:r>
            <a:r>
              <a:rPr lang="tr-TR" dirty="0" err="1"/>
              <a:t>free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interface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.</a:t>
            </a:r>
          </a:p>
          <a:p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allows</a:t>
            </a:r>
            <a:r>
              <a:rPr lang="tr-TR" dirty="0"/>
              <a:t> us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turtle</a:t>
            </a:r>
            <a:r>
              <a:rPr lang="tr-TR" dirty="0"/>
              <a:t> </a:t>
            </a:r>
            <a:r>
              <a:rPr lang="tr-TR" dirty="0" err="1"/>
              <a:t>objects</a:t>
            </a:r>
            <a:r>
              <a:rPr lang="tr-TR" dirty="0"/>
              <a:t>,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cabbage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the </a:t>
            </a:r>
            <a:r>
              <a:rPr lang="tr-TR" dirty="0" err="1"/>
              <a:t>position</a:t>
            </a:r>
            <a:r>
              <a:rPr lang="tr-TR" dirty="0"/>
              <a:t>, </a:t>
            </a:r>
            <a:r>
              <a:rPr lang="tr-TR" dirty="0" err="1"/>
              <a:t>direction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the </a:t>
            </a:r>
            <a:r>
              <a:rPr lang="tr-TR" dirty="0" err="1"/>
              <a:t>power</a:t>
            </a:r>
            <a:r>
              <a:rPr lang="tr-TR" dirty="0"/>
              <a:t> of the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source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Free</a:t>
            </a:r>
            <a:r>
              <a:rPr lang="tr-TR" dirty="0"/>
              <a:t>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mode</a:t>
            </a:r>
            <a:r>
              <a:rPr lang="tr-TR" dirty="0"/>
              <a:t> </a:t>
            </a:r>
            <a:r>
              <a:rPr lang="tr-TR" dirty="0" err="1"/>
              <a:t>allows</a:t>
            </a:r>
            <a:r>
              <a:rPr lang="tr-TR" dirty="0"/>
              <a:t> us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move</a:t>
            </a:r>
            <a:r>
              <a:rPr lang="tr-TR" dirty="0"/>
              <a:t> the </a:t>
            </a:r>
            <a:r>
              <a:rPr lang="tr-TR" dirty="0" err="1"/>
              <a:t>camera</a:t>
            </a:r>
            <a:r>
              <a:rPr lang="tr-TR" dirty="0"/>
              <a:t> </a:t>
            </a:r>
            <a:r>
              <a:rPr lang="tr-TR" dirty="0" err="1"/>
              <a:t>anywhere</a:t>
            </a:r>
            <a:r>
              <a:rPr lang="tr-TR" dirty="0"/>
              <a:t> in the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world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any</a:t>
            </a:r>
            <a:r>
              <a:rPr lang="tr-TR" dirty="0"/>
              <a:t> </a:t>
            </a:r>
            <a:r>
              <a:rPr lang="tr-TR" dirty="0" err="1"/>
              <a:t>restrictions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88309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93</TotalTime>
  <Words>560</Words>
  <Application>Microsoft Office PowerPoint</Application>
  <PresentationFormat>Geniş ekran</PresentationFormat>
  <Paragraphs>54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Tw Cen MT</vt:lpstr>
      <vt:lpstr>Devre</vt:lpstr>
      <vt:lpstr>BBM-412 term Project</vt:lpstr>
      <vt:lpstr>the game</vt:lpstr>
      <vt:lpstr>controls</vt:lpstr>
      <vt:lpstr>Splıt screen</vt:lpstr>
      <vt:lpstr>PowerPoint Sunusu</vt:lpstr>
      <vt:lpstr>Followıng Camera and bırdseye vıew</vt:lpstr>
      <vt:lpstr>PowerPoint Sunusu</vt:lpstr>
      <vt:lpstr>Sound and walk anımatıon</vt:lpstr>
      <vt:lpstr>Control panel And free camera mode</vt:lpstr>
      <vt:lpstr>PowerPoint Sunusu</vt:lpstr>
      <vt:lpstr>PowerPoint Sunusu</vt:lpstr>
      <vt:lpstr>Collısıon detectıon</vt:lpstr>
      <vt:lpstr>Nostalgıa shadıng</vt:lpstr>
      <vt:lpstr>PowerPoint Sunusu</vt:lpstr>
      <vt:lpstr>Text renderıng</vt:lpstr>
      <vt:lpstr>Skybox</vt:lpstr>
      <vt:lpstr>PowerPoint Sunusu</vt:lpstr>
      <vt:lpstr>Thanks for lıstenıng…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BBM-412 term Project</dc:title>
  <dc:creator>Halil Etka Tutkun</dc:creator>
  <cp:lastModifiedBy>Halil Etka Tutkun</cp:lastModifiedBy>
  <cp:revision>10</cp:revision>
  <dcterms:created xsi:type="dcterms:W3CDTF">2019-01-30T01:26:31Z</dcterms:created>
  <dcterms:modified xsi:type="dcterms:W3CDTF">2019-01-30T02:59:57Z</dcterms:modified>
</cp:coreProperties>
</file>